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60" r:id="rId3"/>
    <p:sldId id="262" r:id="rId4"/>
  </p:sldIdLst>
  <p:sldSz cx="18288000" cy="10287000"/>
  <p:notesSz cx="6858000" cy="9144000"/>
  <p:embeddedFontLst>
    <p:embeddedFont>
      <p:font typeface="Bebas Neue Bold" panose="020B0606020202050201" pitchFamily="34" charset="77"/>
      <p:regular r:id="rId5"/>
      <p:bold r:id="rId6"/>
    </p:embeddedFont>
    <p:embeddedFont>
      <p:font typeface="Calibri" panose="020F0502020204030204" pitchFamily="34" charset="0"/>
      <p:regular r:id="rId7"/>
      <p:bold r:id="rId8"/>
      <p:italic r:id="rId9"/>
      <p:boldItalic r:id="rId10"/>
    </p:embeddedFont>
    <p:embeddedFont>
      <p:font typeface="Helios" panose="020B0504020202020204" pitchFamily="34" charset="0"/>
      <p:regular r:id="rId11"/>
    </p:embeddedFont>
    <p:embeddedFont>
      <p:font typeface="Helios Bold" panose="020B0704020202020204" pitchFamily="34" charset="0"/>
      <p:regular r:id="rId12"/>
      <p:bold r:id="rId13"/>
    </p:embeddedFont>
    <p:embeddedFont>
      <p:font typeface="Impact" panose="020B0806030902050204" pitchFamily="34" charset="0"/>
      <p:regular r:id="rId14"/>
    </p:embeddedFont>
    <p:embeddedFont>
      <p:font typeface="Open Sans" panose="020B0606030504020204" pitchFamily="34" charset="0"/>
      <p:regular r:id="rId15"/>
      <p:bold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4580" autoAdjust="0"/>
  </p:normalViewPr>
  <p:slideViewPr>
    <p:cSldViewPr>
      <p:cViewPr varScale="1">
        <p:scale>
          <a:sx n="71" d="100"/>
          <a:sy n="71" d="100"/>
        </p:scale>
        <p:origin x="712"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font" Target="fonts/font9.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font" Target="fonts/font3.fntdata"/><Relationship Id="rId12" Type="http://schemas.openxmlformats.org/officeDocument/2006/relationships/font" Target="fonts/font8.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12.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5" Type="http://schemas.openxmlformats.org/officeDocument/2006/relationships/font" Target="fonts/font1.fntdata"/><Relationship Id="rId15" Type="http://schemas.openxmlformats.org/officeDocument/2006/relationships/font" Target="fonts/font11.fntdata"/><Relationship Id="rId10" Type="http://schemas.openxmlformats.org/officeDocument/2006/relationships/font" Target="fonts/font6.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font" Target="fonts/font5.fntdata"/><Relationship Id="rId14" Type="http://schemas.openxmlformats.org/officeDocument/2006/relationships/font" Target="fonts/font10.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8/21/25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8/21/25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8/21/25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8/21/25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4F5F6"/>
        </a:solidFill>
        <a:effectLst/>
      </p:bgPr>
    </p:bg>
    <p:spTree>
      <p:nvGrpSpPr>
        <p:cNvPr id="1" name=""/>
        <p:cNvGrpSpPr/>
        <p:nvPr/>
      </p:nvGrpSpPr>
      <p:grpSpPr>
        <a:xfrm>
          <a:off x="0" y="0"/>
          <a:ext cx="0" cy="0"/>
          <a:chOff x="0" y="0"/>
          <a:chExt cx="0" cy="0"/>
        </a:xfrm>
      </p:grpSpPr>
      <p:grpSp>
        <p:nvGrpSpPr>
          <p:cNvPr id="2" name="Group 2"/>
          <p:cNvGrpSpPr/>
          <p:nvPr/>
        </p:nvGrpSpPr>
        <p:grpSpPr>
          <a:xfrm>
            <a:off x="12078425" y="-349045"/>
            <a:ext cx="5313427" cy="3534922"/>
            <a:chOff x="0" y="0"/>
            <a:chExt cx="7084569" cy="4713229"/>
          </a:xfrm>
        </p:grpSpPr>
        <p:sp>
          <p:nvSpPr>
            <p:cNvPr id="3" name="AutoShape 3"/>
            <p:cNvSpPr/>
            <p:nvPr/>
          </p:nvSpPr>
          <p:spPr>
            <a:xfrm>
              <a:off x="2402426" y="31086"/>
              <a:ext cx="4651057" cy="4651057"/>
            </a:xfrm>
            <a:prstGeom prst="line">
              <a:avLst/>
            </a:prstGeom>
            <a:ln w="87925" cap="flat">
              <a:solidFill>
                <a:srgbClr val="F4F5F6"/>
              </a:solidFill>
              <a:prstDash val="solid"/>
              <a:headEnd type="none" w="sm" len="sm"/>
              <a:tailEnd type="none" w="sm" len="sm"/>
            </a:ln>
          </p:spPr>
        </p:sp>
        <p:sp>
          <p:nvSpPr>
            <p:cNvPr id="4" name="AutoShape 4"/>
            <p:cNvSpPr/>
            <p:nvPr/>
          </p:nvSpPr>
          <p:spPr>
            <a:xfrm>
              <a:off x="31086" y="31086"/>
              <a:ext cx="2382254" cy="2382254"/>
            </a:xfrm>
            <a:prstGeom prst="line">
              <a:avLst/>
            </a:prstGeom>
            <a:ln w="87925" cap="flat">
              <a:solidFill>
                <a:srgbClr val="F4F5F6"/>
              </a:solidFill>
              <a:prstDash val="solid"/>
              <a:headEnd type="none" w="sm" len="sm"/>
              <a:tailEnd type="none" w="sm" len="sm"/>
            </a:ln>
          </p:spPr>
        </p:sp>
      </p:grpSp>
      <p:sp>
        <p:nvSpPr>
          <p:cNvPr id="5" name="AutoShape 5"/>
          <p:cNvSpPr/>
          <p:nvPr/>
        </p:nvSpPr>
        <p:spPr>
          <a:xfrm flipH="1" flipV="1">
            <a:off x="4507086" y="8696279"/>
            <a:ext cx="1726714" cy="1726714"/>
          </a:xfrm>
          <a:prstGeom prst="line">
            <a:avLst/>
          </a:prstGeom>
          <a:ln w="66675" cap="flat">
            <a:solidFill>
              <a:srgbClr val="F4F5F6"/>
            </a:solidFill>
            <a:prstDash val="solid"/>
            <a:headEnd type="none" w="sm" len="sm"/>
            <a:tailEnd type="none" w="sm" len="sm"/>
          </a:ln>
        </p:spPr>
      </p:sp>
      <p:sp>
        <p:nvSpPr>
          <p:cNvPr id="6" name="TextBox 6"/>
          <p:cNvSpPr txBox="1"/>
          <p:nvPr/>
        </p:nvSpPr>
        <p:spPr>
          <a:xfrm>
            <a:off x="2917961" y="4015057"/>
            <a:ext cx="12653251" cy="2237836"/>
          </a:xfrm>
          <a:prstGeom prst="rect">
            <a:avLst/>
          </a:prstGeom>
        </p:spPr>
        <p:txBody>
          <a:bodyPr lIns="0" tIns="0" rIns="0" bIns="0" rtlCol="0" anchor="t">
            <a:spAutoFit/>
          </a:bodyPr>
          <a:lstStyle/>
          <a:p>
            <a:pPr algn="ctr">
              <a:lnSpc>
                <a:spcPts val="14728"/>
              </a:lnSpc>
            </a:pPr>
            <a:r>
              <a:rPr lang="en-US" sz="14582" spc="1618">
                <a:solidFill>
                  <a:srgbClr val="262262"/>
                </a:solidFill>
                <a:latin typeface="Impact"/>
                <a:ea typeface="Impact"/>
                <a:cs typeface="Impact"/>
                <a:sym typeface="Impact"/>
              </a:rPr>
              <a:t>TITULO</a:t>
            </a:r>
          </a:p>
        </p:txBody>
      </p:sp>
      <p:sp>
        <p:nvSpPr>
          <p:cNvPr id="7" name="TextBox 7"/>
          <p:cNvSpPr txBox="1"/>
          <p:nvPr/>
        </p:nvSpPr>
        <p:spPr>
          <a:xfrm>
            <a:off x="5077548" y="6223366"/>
            <a:ext cx="8132903" cy="440668"/>
          </a:xfrm>
          <a:prstGeom prst="rect">
            <a:avLst/>
          </a:prstGeom>
        </p:spPr>
        <p:txBody>
          <a:bodyPr lIns="0" tIns="0" rIns="0" bIns="0" rtlCol="0" anchor="t">
            <a:spAutoFit/>
          </a:bodyPr>
          <a:lstStyle/>
          <a:p>
            <a:pPr algn="ctr">
              <a:lnSpc>
                <a:spcPts val="3536"/>
              </a:lnSpc>
            </a:pPr>
            <a:r>
              <a:rPr lang="en-US" sz="2525">
                <a:solidFill>
                  <a:srgbClr val="262262"/>
                </a:solidFill>
                <a:latin typeface="Open Sans"/>
                <a:ea typeface="Open Sans"/>
                <a:cs typeface="Open Sans"/>
                <a:sym typeface="Open Sans"/>
              </a:rPr>
              <a:t>Lorem</a:t>
            </a:r>
          </a:p>
        </p:txBody>
      </p:sp>
      <p:sp>
        <p:nvSpPr>
          <p:cNvPr id="8" name="Freeform 8"/>
          <p:cNvSpPr/>
          <p:nvPr/>
        </p:nvSpPr>
        <p:spPr>
          <a:xfrm>
            <a:off x="290975" y="242577"/>
            <a:ext cx="1997903" cy="786123"/>
          </a:xfrm>
          <a:custGeom>
            <a:avLst/>
            <a:gdLst/>
            <a:ahLst/>
            <a:cxnLst/>
            <a:rect l="l" t="t" r="r" b="b"/>
            <a:pathLst>
              <a:path w="1997903" h="786123">
                <a:moveTo>
                  <a:pt x="0" y="0"/>
                </a:moveTo>
                <a:lnTo>
                  <a:pt x="1997903" y="0"/>
                </a:lnTo>
                <a:lnTo>
                  <a:pt x="1997903" y="786123"/>
                </a:lnTo>
                <a:lnTo>
                  <a:pt x="0" y="786123"/>
                </a:lnTo>
                <a:lnTo>
                  <a:pt x="0" y="0"/>
                </a:lnTo>
                <a:close/>
              </a:path>
            </a:pathLst>
          </a:custGeom>
          <a:blipFill>
            <a:blip r:embed="rId2"/>
            <a:stretch>
              <a:fillRect/>
            </a:stretch>
          </a:blipFill>
        </p:spPr>
      </p:sp>
      <p:grpSp>
        <p:nvGrpSpPr>
          <p:cNvPr id="9" name="Group 9"/>
          <p:cNvGrpSpPr/>
          <p:nvPr/>
        </p:nvGrpSpPr>
        <p:grpSpPr>
          <a:xfrm rot="5400000">
            <a:off x="9804129" y="-11081286"/>
            <a:ext cx="1026298" cy="23188869"/>
            <a:chOff x="0" y="-38100"/>
            <a:chExt cx="382282" cy="8637547"/>
          </a:xfrm>
        </p:grpSpPr>
        <p:sp>
          <p:nvSpPr>
            <p:cNvPr id="10" name="Freeform 10"/>
            <p:cNvSpPr/>
            <p:nvPr/>
          </p:nvSpPr>
          <p:spPr>
            <a:xfrm>
              <a:off x="0" y="1311685"/>
              <a:ext cx="382282" cy="6812038"/>
            </a:xfrm>
            <a:custGeom>
              <a:avLst/>
              <a:gdLst/>
              <a:ahLst/>
              <a:cxnLst/>
              <a:rect l="l" t="t" r="r" b="b"/>
              <a:pathLst>
                <a:path w="382282" h="8599446">
                  <a:moveTo>
                    <a:pt x="0" y="0"/>
                  </a:moveTo>
                  <a:lnTo>
                    <a:pt x="382282" y="0"/>
                  </a:lnTo>
                  <a:lnTo>
                    <a:pt x="382282" y="8599446"/>
                  </a:lnTo>
                  <a:lnTo>
                    <a:pt x="0" y="8599446"/>
                  </a:lnTo>
                  <a:close/>
                </a:path>
              </a:pathLst>
            </a:custGeom>
            <a:solidFill>
              <a:srgbClr val="2B425E"/>
            </a:solidFill>
          </p:spPr>
          <p:txBody>
            <a:bodyPr/>
            <a:lstStyle/>
            <a:p>
              <a:endParaRPr lang="es-MX" dirty="0"/>
            </a:p>
          </p:txBody>
        </p:sp>
        <p:sp>
          <p:nvSpPr>
            <p:cNvPr id="11" name="TextBox 11"/>
            <p:cNvSpPr txBox="1"/>
            <p:nvPr/>
          </p:nvSpPr>
          <p:spPr>
            <a:xfrm>
              <a:off x="0" y="-38100"/>
              <a:ext cx="382282" cy="8637547"/>
            </a:xfrm>
            <a:prstGeom prst="rect">
              <a:avLst/>
            </a:prstGeom>
          </p:spPr>
          <p:txBody>
            <a:bodyPr lIns="48876" tIns="48876" rIns="48876" bIns="48876" rtlCol="0" anchor="ctr"/>
            <a:lstStyle/>
            <a:p>
              <a:pPr algn="ctr">
                <a:lnSpc>
                  <a:spcPts val="2344"/>
                </a:lnSpc>
              </a:pPr>
              <a:endParaRPr/>
            </a:p>
          </p:txBody>
        </p:sp>
      </p:grpSp>
      <p:sp>
        <p:nvSpPr>
          <p:cNvPr id="12" name="Freeform 12"/>
          <p:cNvSpPr/>
          <p:nvPr/>
        </p:nvSpPr>
        <p:spPr>
          <a:xfrm>
            <a:off x="3791186" y="120087"/>
            <a:ext cx="3795680" cy="786123"/>
          </a:xfrm>
          <a:custGeom>
            <a:avLst/>
            <a:gdLst/>
            <a:ahLst/>
            <a:cxnLst/>
            <a:rect l="l" t="t" r="r" b="b"/>
            <a:pathLst>
              <a:path w="3795680" h="786123">
                <a:moveTo>
                  <a:pt x="0" y="0"/>
                </a:moveTo>
                <a:lnTo>
                  <a:pt x="3795680" y="0"/>
                </a:lnTo>
                <a:lnTo>
                  <a:pt x="3795680" y="786123"/>
                </a:lnTo>
                <a:lnTo>
                  <a:pt x="0" y="786123"/>
                </a:lnTo>
                <a:lnTo>
                  <a:pt x="0" y="0"/>
                </a:lnTo>
                <a:close/>
              </a:path>
            </a:pathLst>
          </a:custGeom>
          <a:blipFill>
            <a:blip r:embed="rId3"/>
            <a:stretch>
              <a:fillRect t="-100903" r="-5603" b="-86198"/>
            </a:stretch>
          </a:blipFill>
        </p:spPr>
      </p:sp>
      <p:sp>
        <p:nvSpPr>
          <p:cNvPr id="13" name="Freeform 13"/>
          <p:cNvSpPr/>
          <p:nvPr/>
        </p:nvSpPr>
        <p:spPr>
          <a:xfrm>
            <a:off x="1028700" y="120087"/>
            <a:ext cx="1997903" cy="786123"/>
          </a:xfrm>
          <a:custGeom>
            <a:avLst/>
            <a:gdLst/>
            <a:ahLst/>
            <a:cxnLst/>
            <a:rect l="l" t="t" r="r" b="b"/>
            <a:pathLst>
              <a:path w="1997903" h="786123">
                <a:moveTo>
                  <a:pt x="0" y="0"/>
                </a:moveTo>
                <a:lnTo>
                  <a:pt x="1997903" y="0"/>
                </a:lnTo>
                <a:lnTo>
                  <a:pt x="1997903" y="786123"/>
                </a:lnTo>
                <a:lnTo>
                  <a:pt x="0" y="786123"/>
                </a:lnTo>
                <a:lnTo>
                  <a:pt x="0" y="0"/>
                </a:lnTo>
                <a:close/>
              </a:path>
            </a:pathLst>
          </a:custGeom>
          <a:blipFill>
            <a:blip r:embed="rId2"/>
            <a:stretch>
              <a:fillRect/>
            </a:stretch>
          </a:blipFill>
        </p:spPr>
      </p:sp>
      <p:sp>
        <p:nvSpPr>
          <p:cNvPr id="14" name="TextBox 14"/>
          <p:cNvSpPr txBox="1"/>
          <p:nvPr/>
        </p:nvSpPr>
        <p:spPr>
          <a:xfrm>
            <a:off x="8348866" y="15312"/>
            <a:ext cx="7016137" cy="914031"/>
          </a:xfrm>
          <a:prstGeom prst="rect">
            <a:avLst/>
          </a:prstGeom>
        </p:spPr>
        <p:txBody>
          <a:bodyPr lIns="0" tIns="0" rIns="0" bIns="0" rtlCol="0" anchor="t">
            <a:spAutoFit/>
          </a:bodyPr>
          <a:lstStyle/>
          <a:p>
            <a:pPr algn="ctr">
              <a:lnSpc>
                <a:spcPts val="7370"/>
              </a:lnSpc>
            </a:pPr>
            <a:r>
              <a:rPr lang="en-US" sz="5264" b="1">
                <a:solidFill>
                  <a:srgbClr val="FFFFFF"/>
                </a:solidFill>
                <a:latin typeface="Bebas Neue Bold"/>
                <a:ea typeface="Bebas Neue Bold"/>
                <a:cs typeface="Bebas Neue Bold"/>
                <a:sym typeface="Bebas Neue Bold"/>
              </a:rPr>
              <a:t>Ixtapa, MÉXICO • November  5-7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4F5F6"/>
        </a:solidFill>
        <a:effectLst/>
      </p:bgPr>
    </p:bg>
    <p:spTree>
      <p:nvGrpSpPr>
        <p:cNvPr id="1" name=""/>
        <p:cNvGrpSpPr/>
        <p:nvPr/>
      </p:nvGrpSpPr>
      <p:grpSpPr>
        <a:xfrm>
          <a:off x="0" y="0"/>
          <a:ext cx="0" cy="0"/>
          <a:chOff x="0" y="0"/>
          <a:chExt cx="0" cy="0"/>
        </a:xfrm>
      </p:grpSpPr>
      <p:sp>
        <p:nvSpPr>
          <p:cNvPr id="2" name="TextBox 2"/>
          <p:cNvSpPr txBox="1"/>
          <p:nvPr/>
        </p:nvSpPr>
        <p:spPr>
          <a:xfrm>
            <a:off x="5279449" y="5693778"/>
            <a:ext cx="7864133" cy="1897076"/>
          </a:xfrm>
          <a:prstGeom prst="rect">
            <a:avLst/>
          </a:prstGeom>
        </p:spPr>
        <p:txBody>
          <a:bodyPr lIns="0" tIns="0" rIns="0" bIns="0" rtlCol="0" anchor="t">
            <a:spAutoFit/>
          </a:bodyPr>
          <a:lstStyle/>
          <a:p>
            <a:pPr algn="ctr">
              <a:lnSpc>
                <a:spcPts val="3061"/>
              </a:lnSpc>
              <a:spcBef>
                <a:spcPct val="0"/>
              </a:spcBef>
            </a:pPr>
            <a:r>
              <a:rPr lang="en-US" sz="2186" spc="129">
                <a:solidFill>
                  <a:srgbClr val="262262"/>
                </a:solidFill>
                <a:latin typeface="Helios"/>
                <a:ea typeface="Helios"/>
                <a:cs typeface="Helios"/>
                <a:sym typeface="Helios"/>
              </a:rPr>
              <a:t>Lorem ipsum dolor sit amet, consectetur adipiscing elit, sed do eiusmod tempor incididunt ut labore et dolore magna aliqua. Ut enim ad minim veniam, quis nostrud exercitation ullamco laboris nisi ut aliquip ex ea commodo consequat.</a:t>
            </a:r>
          </a:p>
        </p:txBody>
      </p:sp>
      <p:sp>
        <p:nvSpPr>
          <p:cNvPr id="3" name="TextBox 3"/>
          <p:cNvSpPr txBox="1"/>
          <p:nvPr/>
        </p:nvSpPr>
        <p:spPr>
          <a:xfrm>
            <a:off x="1939698" y="3232325"/>
            <a:ext cx="14408604" cy="1254333"/>
          </a:xfrm>
          <a:prstGeom prst="rect">
            <a:avLst/>
          </a:prstGeom>
        </p:spPr>
        <p:txBody>
          <a:bodyPr lIns="0" tIns="0" rIns="0" bIns="0" rtlCol="0" anchor="t">
            <a:spAutoFit/>
          </a:bodyPr>
          <a:lstStyle/>
          <a:p>
            <a:pPr algn="ctr">
              <a:lnSpc>
                <a:spcPts val="8115"/>
              </a:lnSpc>
            </a:pPr>
            <a:r>
              <a:rPr lang="en-US" sz="8454" b="1" spc="938">
                <a:solidFill>
                  <a:srgbClr val="262262"/>
                </a:solidFill>
                <a:latin typeface="Impact"/>
                <a:ea typeface="Impact"/>
                <a:cs typeface="Impact"/>
                <a:sym typeface="Impact"/>
              </a:rPr>
              <a:t>LOREM</a:t>
            </a:r>
          </a:p>
        </p:txBody>
      </p:sp>
      <p:grpSp>
        <p:nvGrpSpPr>
          <p:cNvPr id="4" name="Group 4"/>
          <p:cNvGrpSpPr/>
          <p:nvPr/>
        </p:nvGrpSpPr>
        <p:grpSpPr>
          <a:xfrm>
            <a:off x="5212306" y="4789472"/>
            <a:ext cx="8004572" cy="513781"/>
            <a:chOff x="0" y="0"/>
            <a:chExt cx="2000221" cy="128386"/>
          </a:xfrm>
        </p:grpSpPr>
        <p:sp>
          <p:nvSpPr>
            <p:cNvPr id="5" name="Freeform 5"/>
            <p:cNvSpPr/>
            <p:nvPr/>
          </p:nvSpPr>
          <p:spPr>
            <a:xfrm>
              <a:off x="0" y="0"/>
              <a:ext cx="2000221" cy="128386"/>
            </a:xfrm>
            <a:custGeom>
              <a:avLst/>
              <a:gdLst/>
              <a:ahLst/>
              <a:cxnLst/>
              <a:rect l="l" t="t" r="r" b="b"/>
              <a:pathLst>
                <a:path w="2000221" h="128386">
                  <a:moveTo>
                    <a:pt x="0" y="0"/>
                  </a:moveTo>
                  <a:lnTo>
                    <a:pt x="2000221" y="0"/>
                  </a:lnTo>
                  <a:lnTo>
                    <a:pt x="2000221" y="128386"/>
                  </a:lnTo>
                  <a:lnTo>
                    <a:pt x="0" y="128386"/>
                  </a:lnTo>
                  <a:close/>
                </a:path>
              </a:pathLst>
            </a:custGeom>
            <a:solidFill>
              <a:srgbClr val="5F80AD"/>
            </a:solidFill>
          </p:spPr>
        </p:sp>
        <p:sp>
          <p:nvSpPr>
            <p:cNvPr id="6" name="TextBox 6"/>
            <p:cNvSpPr txBox="1"/>
            <p:nvPr/>
          </p:nvSpPr>
          <p:spPr>
            <a:xfrm>
              <a:off x="0" y="-76200"/>
              <a:ext cx="2000221" cy="204586"/>
            </a:xfrm>
            <a:prstGeom prst="rect">
              <a:avLst/>
            </a:prstGeom>
          </p:spPr>
          <p:txBody>
            <a:bodyPr lIns="50800" tIns="50800" rIns="50800" bIns="50800" rtlCol="0" anchor="ctr"/>
            <a:lstStyle/>
            <a:p>
              <a:pPr algn="just">
                <a:lnSpc>
                  <a:spcPts val="2659"/>
                </a:lnSpc>
              </a:pPr>
              <a:endParaRPr/>
            </a:p>
          </p:txBody>
        </p:sp>
      </p:grpSp>
      <p:sp>
        <p:nvSpPr>
          <p:cNvPr id="7" name="TextBox 7"/>
          <p:cNvSpPr txBox="1"/>
          <p:nvPr/>
        </p:nvSpPr>
        <p:spPr>
          <a:xfrm>
            <a:off x="5453389" y="4964317"/>
            <a:ext cx="7516254" cy="201945"/>
          </a:xfrm>
          <a:prstGeom prst="rect">
            <a:avLst/>
          </a:prstGeom>
        </p:spPr>
        <p:txBody>
          <a:bodyPr lIns="0" tIns="0" rIns="0" bIns="0" rtlCol="0" anchor="t">
            <a:spAutoFit/>
          </a:bodyPr>
          <a:lstStyle/>
          <a:p>
            <a:pPr algn="ctr">
              <a:lnSpc>
                <a:spcPts val="1560"/>
              </a:lnSpc>
            </a:pPr>
            <a:r>
              <a:rPr lang="en-US" sz="1625" b="1" spc="180">
                <a:solidFill>
                  <a:srgbClr val="262262"/>
                </a:solidFill>
                <a:latin typeface="Helios Bold"/>
                <a:ea typeface="Helios Bold"/>
                <a:cs typeface="Helios Bold"/>
                <a:sym typeface="Helios Bold"/>
              </a:rPr>
              <a:t>Propuesta de Negocios</a:t>
            </a:r>
          </a:p>
        </p:txBody>
      </p:sp>
      <p:grpSp>
        <p:nvGrpSpPr>
          <p:cNvPr id="8" name="Group 8"/>
          <p:cNvGrpSpPr/>
          <p:nvPr/>
        </p:nvGrpSpPr>
        <p:grpSpPr>
          <a:xfrm>
            <a:off x="12078425" y="-349045"/>
            <a:ext cx="5313427" cy="3534922"/>
            <a:chOff x="0" y="0"/>
            <a:chExt cx="7084569" cy="4713229"/>
          </a:xfrm>
        </p:grpSpPr>
        <p:sp>
          <p:nvSpPr>
            <p:cNvPr id="9" name="AutoShape 9"/>
            <p:cNvSpPr/>
            <p:nvPr/>
          </p:nvSpPr>
          <p:spPr>
            <a:xfrm>
              <a:off x="2402426" y="31086"/>
              <a:ext cx="4651057" cy="4651057"/>
            </a:xfrm>
            <a:prstGeom prst="line">
              <a:avLst/>
            </a:prstGeom>
            <a:ln w="87925" cap="flat">
              <a:solidFill>
                <a:srgbClr val="F4F5F6"/>
              </a:solidFill>
              <a:prstDash val="solid"/>
              <a:headEnd type="none" w="sm" len="sm"/>
              <a:tailEnd type="none" w="sm" len="sm"/>
            </a:ln>
          </p:spPr>
        </p:sp>
        <p:sp>
          <p:nvSpPr>
            <p:cNvPr id="10" name="AutoShape 10"/>
            <p:cNvSpPr/>
            <p:nvPr/>
          </p:nvSpPr>
          <p:spPr>
            <a:xfrm>
              <a:off x="31086" y="31086"/>
              <a:ext cx="2382254" cy="2382254"/>
            </a:xfrm>
            <a:prstGeom prst="line">
              <a:avLst/>
            </a:prstGeom>
            <a:ln w="87925" cap="flat">
              <a:solidFill>
                <a:srgbClr val="F4F5F6"/>
              </a:solidFill>
              <a:prstDash val="solid"/>
              <a:headEnd type="none" w="sm" len="sm"/>
              <a:tailEnd type="none" w="sm" len="sm"/>
            </a:ln>
          </p:spPr>
        </p:sp>
      </p:grpSp>
      <p:sp>
        <p:nvSpPr>
          <p:cNvPr id="11" name="Freeform 11"/>
          <p:cNvSpPr/>
          <p:nvPr/>
        </p:nvSpPr>
        <p:spPr>
          <a:xfrm>
            <a:off x="290975" y="242577"/>
            <a:ext cx="1997903" cy="786123"/>
          </a:xfrm>
          <a:custGeom>
            <a:avLst/>
            <a:gdLst/>
            <a:ahLst/>
            <a:cxnLst/>
            <a:rect l="l" t="t" r="r" b="b"/>
            <a:pathLst>
              <a:path w="1997903" h="786123">
                <a:moveTo>
                  <a:pt x="0" y="0"/>
                </a:moveTo>
                <a:lnTo>
                  <a:pt x="1997903" y="0"/>
                </a:lnTo>
                <a:lnTo>
                  <a:pt x="1997903" y="786123"/>
                </a:lnTo>
                <a:lnTo>
                  <a:pt x="0" y="786123"/>
                </a:lnTo>
                <a:lnTo>
                  <a:pt x="0" y="0"/>
                </a:lnTo>
                <a:close/>
              </a:path>
            </a:pathLst>
          </a:custGeom>
          <a:blipFill>
            <a:blip r:embed="rId2"/>
            <a:stretch>
              <a:fillRect/>
            </a:stretch>
          </a:blipFill>
        </p:spPr>
      </p:sp>
      <p:grpSp>
        <p:nvGrpSpPr>
          <p:cNvPr id="12" name="Group 12"/>
          <p:cNvGrpSpPr/>
          <p:nvPr/>
        </p:nvGrpSpPr>
        <p:grpSpPr>
          <a:xfrm rot="5400000">
            <a:off x="10439877" y="-10439879"/>
            <a:ext cx="1026298" cy="21906055"/>
            <a:chOff x="0" y="-38100"/>
            <a:chExt cx="382282" cy="8637547"/>
          </a:xfrm>
        </p:grpSpPr>
        <p:sp>
          <p:nvSpPr>
            <p:cNvPr id="13" name="Freeform 13"/>
            <p:cNvSpPr/>
            <p:nvPr/>
          </p:nvSpPr>
          <p:spPr>
            <a:xfrm>
              <a:off x="0" y="1388496"/>
              <a:ext cx="382282" cy="7210950"/>
            </a:xfrm>
            <a:custGeom>
              <a:avLst/>
              <a:gdLst/>
              <a:ahLst/>
              <a:cxnLst/>
              <a:rect l="l" t="t" r="r" b="b"/>
              <a:pathLst>
                <a:path w="382282" h="8599446">
                  <a:moveTo>
                    <a:pt x="0" y="0"/>
                  </a:moveTo>
                  <a:lnTo>
                    <a:pt x="382282" y="0"/>
                  </a:lnTo>
                  <a:lnTo>
                    <a:pt x="382282" y="8599446"/>
                  </a:lnTo>
                  <a:lnTo>
                    <a:pt x="0" y="8599446"/>
                  </a:lnTo>
                  <a:close/>
                </a:path>
              </a:pathLst>
            </a:custGeom>
            <a:solidFill>
              <a:srgbClr val="2B425E"/>
            </a:solidFill>
          </p:spPr>
        </p:sp>
        <p:sp>
          <p:nvSpPr>
            <p:cNvPr id="14" name="TextBox 14"/>
            <p:cNvSpPr txBox="1"/>
            <p:nvPr/>
          </p:nvSpPr>
          <p:spPr>
            <a:xfrm>
              <a:off x="0" y="-38100"/>
              <a:ext cx="382282" cy="8637547"/>
            </a:xfrm>
            <a:prstGeom prst="rect">
              <a:avLst/>
            </a:prstGeom>
          </p:spPr>
          <p:txBody>
            <a:bodyPr lIns="48876" tIns="48876" rIns="48876" bIns="48876" rtlCol="0" anchor="ctr"/>
            <a:lstStyle/>
            <a:p>
              <a:pPr algn="ctr">
                <a:lnSpc>
                  <a:spcPts val="2344"/>
                </a:lnSpc>
              </a:pPr>
              <a:endParaRPr/>
            </a:p>
          </p:txBody>
        </p:sp>
      </p:grpSp>
      <p:sp>
        <p:nvSpPr>
          <p:cNvPr id="15" name="Freeform 15"/>
          <p:cNvSpPr/>
          <p:nvPr/>
        </p:nvSpPr>
        <p:spPr>
          <a:xfrm>
            <a:off x="3791186" y="120087"/>
            <a:ext cx="3795680" cy="786123"/>
          </a:xfrm>
          <a:custGeom>
            <a:avLst/>
            <a:gdLst/>
            <a:ahLst/>
            <a:cxnLst/>
            <a:rect l="l" t="t" r="r" b="b"/>
            <a:pathLst>
              <a:path w="3795680" h="786123">
                <a:moveTo>
                  <a:pt x="0" y="0"/>
                </a:moveTo>
                <a:lnTo>
                  <a:pt x="3795680" y="0"/>
                </a:lnTo>
                <a:lnTo>
                  <a:pt x="3795680" y="786123"/>
                </a:lnTo>
                <a:lnTo>
                  <a:pt x="0" y="786123"/>
                </a:lnTo>
                <a:lnTo>
                  <a:pt x="0" y="0"/>
                </a:lnTo>
                <a:close/>
              </a:path>
            </a:pathLst>
          </a:custGeom>
          <a:blipFill>
            <a:blip r:embed="rId3"/>
            <a:stretch>
              <a:fillRect t="-100903" r="-5603" b="-86198"/>
            </a:stretch>
          </a:blipFill>
        </p:spPr>
      </p:sp>
      <p:sp>
        <p:nvSpPr>
          <p:cNvPr id="16" name="Freeform 16"/>
          <p:cNvSpPr/>
          <p:nvPr/>
        </p:nvSpPr>
        <p:spPr>
          <a:xfrm>
            <a:off x="1028700" y="120087"/>
            <a:ext cx="1997903" cy="786123"/>
          </a:xfrm>
          <a:custGeom>
            <a:avLst/>
            <a:gdLst/>
            <a:ahLst/>
            <a:cxnLst/>
            <a:rect l="l" t="t" r="r" b="b"/>
            <a:pathLst>
              <a:path w="1997903" h="786123">
                <a:moveTo>
                  <a:pt x="0" y="0"/>
                </a:moveTo>
                <a:lnTo>
                  <a:pt x="1997903" y="0"/>
                </a:lnTo>
                <a:lnTo>
                  <a:pt x="1997903" y="786123"/>
                </a:lnTo>
                <a:lnTo>
                  <a:pt x="0" y="786123"/>
                </a:lnTo>
                <a:lnTo>
                  <a:pt x="0" y="0"/>
                </a:lnTo>
                <a:close/>
              </a:path>
            </a:pathLst>
          </a:custGeom>
          <a:blipFill>
            <a:blip r:embed="rId2"/>
            <a:stretch>
              <a:fillRect/>
            </a:stretch>
          </a:blipFill>
        </p:spPr>
      </p:sp>
      <p:sp>
        <p:nvSpPr>
          <p:cNvPr id="17" name="TextBox 17"/>
          <p:cNvSpPr txBox="1"/>
          <p:nvPr/>
        </p:nvSpPr>
        <p:spPr>
          <a:xfrm>
            <a:off x="8348866" y="15312"/>
            <a:ext cx="7016137" cy="914031"/>
          </a:xfrm>
          <a:prstGeom prst="rect">
            <a:avLst/>
          </a:prstGeom>
        </p:spPr>
        <p:txBody>
          <a:bodyPr lIns="0" tIns="0" rIns="0" bIns="0" rtlCol="0" anchor="t">
            <a:spAutoFit/>
          </a:bodyPr>
          <a:lstStyle/>
          <a:p>
            <a:pPr algn="ctr">
              <a:lnSpc>
                <a:spcPts val="7370"/>
              </a:lnSpc>
            </a:pPr>
            <a:r>
              <a:rPr lang="en-US" sz="5264" b="1">
                <a:solidFill>
                  <a:srgbClr val="FFFFFF"/>
                </a:solidFill>
                <a:latin typeface="Bebas Neue Bold"/>
                <a:ea typeface="Bebas Neue Bold"/>
                <a:cs typeface="Bebas Neue Bold"/>
                <a:sym typeface="Bebas Neue Bold"/>
              </a:rPr>
              <a:t>Ixtapa, MÉXICO • November  5-7</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4F5F6"/>
        </a:solidFill>
        <a:effectLst/>
      </p:bgPr>
    </p:bg>
    <p:spTree>
      <p:nvGrpSpPr>
        <p:cNvPr id="1" name=""/>
        <p:cNvGrpSpPr/>
        <p:nvPr/>
      </p:nvGrpSpPr>
      <p:grpSpPr>
        <a:xfrm>
          <a:off x="0" y="0"/>
          <a:ext cx="0" cy="0"/>
          <a:chOff x="0" y="0"/>
          <a:chExt cx="0" cy="0"/>
        </a:xfrm>
      </p:grpSpPr>
      <p:sp>
        <p:nvSpPr>
          <p:cNvPr id="2" name="TextBox 2"/>
          <p:cNvSpPr txBox="1"/>
          <p:nvPr/>
        </p:nvSpPr>
        <p:spPr>
          <a:xfrm>
            <a:off x="5211933" y="4961530"/>
            <a:ext cx="7864133" cy="2088708"/>
          </a:xfrm>
          <a:prstGeom prst="rect">
            <a:avLst/>
          </a:prstGeom>
        </p:spPr>
        <p:txBody>
          <a:bodyPr lIns="0" tIns="0" rIns="0" bIns="0" rtlCol="0" anchor="t">
            <a:spAutoFit/>
          </a:bodyPr>
          <a:lstStyle/>
          <a:p>
            <a:pPr algn="ctr">
              <a:lnSpc>
                <a:spcPts val="3341"/>
              </a:lnSpc>
              <a:spcBef>
                <a:spcPct val="0"/>
              </a:spcBef>
            </a:pPr>
            <a:r>
              <a:rPr lang="en-US" sz="2386" spc="140">
                <a:solidFill>
                  <a:srgbClr val="262262"/>
                </a:solidFill>
                <a:latin typeface="Helios"/>
                <a:ea typeface="Helios"/>
                <a:cs typeface="Helios"/>
                <a:sym typeface="Helios"/>
              </a:rPr>
              <a:t>Lorem ipsum dolor sit amet, consectetur adipiscing elit, sed do eiusmod tempor incididunt ut labore et dolore magna aliqua. Ut enim ad minim veniam, quis nostrud exercitation ullamco laboris nisi ut aliquip ex ea commodo consequat.</a:t>
            </a:r>
          </a:p>
        </p:txBody>
      </p:sp>
      <p:sp>
        <p:nvSpPr>
          <p:cNvPr id="3" name="TextBox 3"/>
          <p:cNvSpPr txBox="1"/>
          <p:nvPr/>
        </p:nvSpPr>
        <p:spPr>
          <a:xfrm>
            <a:off x="1939698" y="3304084"/>
            <a:ext cx="14408604" cy="1254333"/>
          </a:xfrm>
          <a:prstGeom prst="rect">
            <a:avLst/>
          </a:prstGeom>
        </p:spPr>
        <p:txBody>
          <a:bodyPr lIns="0" tIns="0" rIns="0" bIns="0" rtlCol="0" anchor="t">
            <a:spAutoFit/>
          </a:bodyPr>
          <a:lstStyle/>
          <a:p>
            <a:pPr algn="ctr">
              <a:lnSpc>
                <a:spcPts val="8115"/>
              </a:lnSpc>
            </a:pPr>
            <a:r>
              <a:rPr lang="en-US" sz="8454" b="1" spc="938">
                <a:solidFill>
                  <a:srgbClr val="262262"/>
                </a:solidFill>
                <a:latin typeface="Impact"/>
                <a:ea typeface="Impact"/>
                <a:cs typeface="Impact"/>
                <a:sym typeface="Impact"/>
              </a:rPr>
              <a:t>Q&amp;A</a:t>
            </a:r>
          </a:p>
        </p:txBody>
      </p:sp>
      <p:grpSp>
        <p:nvGrpSpPr>
          <p:cNvPr id="4" name="Group 4"/>
          <p:cNvGrpSpPr/>
          <p:nvPr/>
        </p:nvGrpSpPr>
        <p:grpSpPr>
          <a:xfrm>
            <a:off x="12078425" y="-349045"/>
            <a:ext cx="5313427" cy="3534922"/>
            <a:chOff x="0" y="0"/>
            <a:chExt cx="7084569" cy="4713229"/>
          </a:xfrm>
        </p:grpSpPr>
        <p:sp>
          <p:nvSpPr>
            <p:cNvPr id="5" name="AutoShape 5"/>
            <p:cNvSpPr/>
            <p:nvPr/>
          </p:nvSpPr>
          <p:spPr>
            <a:xfrm>
              <a:off x="2402426" y="31086"/>
              <a:ext cx="4651057" cy="4651057"/>
            </a:xfrm>
            <a:prstGeom prst="line">
              <a:avLst/>
            </a:prstGeom>
            <a:ln w="87925" cap="flat">
              <a:solidFill>
                <a:srgbClr val="F4F5F6"/>
              </a:solidFill>
              <a:prstDash val="solid"/>
              <a:headEnd type="none" w="sm" len="sm"/>
              <a:tailEnd type="none" w="sm" len="sm"/>
            </a:ln>
          </p:spPr>
        </p:sp>
        <p:sp>
          <p:nvSpPr>
            <p:cNvPr id="6" name="AutoShape 6"/>
            <p:cNvSpPr/>
            <p:nvPr/>
          </p:nvSpPr>
          <p:spPr>
            <a:xfrm>
              <a:off x="31086" y="31086"/>
              <a:ext cx="2382254" cy="2382254"/>
            </a:xfrm>
            <a:prstGeom prst="line">
              <a:avLst/>
            </a:prstGeom>
            <a:ln w="87925" cap="flat">
              <a:solidFill>
                <a:srgbClr val="F4F5F6"/>
              </a:solidFill>
              <a:prstDash val="solid"/>
              <a:headEnd type="none" w="sm" len="sm"/>
              <a:tailEnd type="none" w="sm" len="sm"/>
            </a:ln>
          </p:spPr>
        </p:sp>
      </p:grpSp>
      <p:sp>
        <p:nvSpPr>
          <p:cNvPr id="7" name="Freeform 7"/>
          <p:cNvSpPr/>
          <p:nvPr/>
        </p:nvSpPr>
        <p:spPr>
          <a:xfrm>
            <a:off x="290975" y="242577"/>
            <a:ext cx="1997903" cy="786123"/>
          </a:xfrm>
          <a:custGeom>
            <a:avLst/>
            <a:gdLst/>
            <a:ahLst/>
            <a:cxnLst/>
            <a:rect l="l" t="t" r="r" b="b"/>
            <a:pathLst>
              <a:path w="1997903" h="786123">
                <a:moveTo>
                  <a:pt x="0" y="0"/>
                </a:moveTo>
                <a:lnTo>
                  <a:pt x="1997903" y="0"/>
                </a:lnTo>
                <a:lnTo>
                  <a:pt x="1997903" y="786123"/>
                </a:lnTo>
                <a:lnTo>
                  <a:pt x="0" y="786123"/>
                </a:lnTo>
                <a:lnTo>
                  <a:pt x="0" y="0"/>
                </a:lnTo>
                <a:close/>
              </a:path>
            </a:pathLst>
          </a:custGeom>
          <a:blipFill>
            <a:blip r:embed="rId2"/>
            <a:stretch>
              <a:fillRect/>
            </a:stretch>
          </a:blipFill>
        </p:spPr>
      </p:sp>
      <p:grpSp>
        <p:nvGrpSpPr>
          <p:cNvPr id="8" name="Group 8"/>
          <p:cNvGrpSpPr/>
          <p:nvPr/>
        </p:nvGrpSpPr>
        <p:grpSpPr>
          <a:xfrm rot="5400000">
            <a:off x="9804129" y="-11081286"/>
            <a:ext cx="1026298" cy="23188869"/>
            <a:chOff x="0" y="-38100"/>
            <a:chExt cx="382282" cy="8637547"/>
          </a:xfrm>
        </p:grpSpPr>
        <p:sp>
          <p:nvSpPr>
            <p:cNvPr id="9" name="Freeform 9"/>
            <p:cNvSpPr/>
            <p:nvPr/>
          </p:nvSpPr>
          <p:spPr>
            <a:xfrm>
              <a:off x="0" y="1311684"/>
              <a:ext cx="382282" cy="6812038"/>
            </a:xfrm>
            <a:custGeom>
              <a:avLst/>
              <a:gdLst/>
              <a:ahLst/>
              <a:cxnLst/>
              <a:rect l="l" t="t" r="r" b="b"/>
              <a:pathLst>
                <a:path w="382282" h="8599446">
                  <a:moveTo>
                    <a:pt x="0" y="0"/>
                  </a:moveTo>
                  <a:lnTo>
                    <a:pt x="382282" y="0"/>
                  </a:lnTo>
                  <a:lnTo>
                    <a:pt x="382282" y="8599446"/>
                  </a:lnTo>
                  <a:lnTo>
                    <a:pt x="0" y="8599446"/>
                  </a:lnTo>
                  <a:close/>
                </a:path>
              </a:pathLst>
            </a:custGeom>
            <a:solidFill>
              <a:srgbClr val="2B425E"/>
            </a:solidFill>
          </p:spPr>
        </p:sp>
        <p:sp>
          <p:nvSpPr>
            <p:cNvPr id="10" name="TextBox 10"/>
            <p:cNvSpPr txBox="1"/>
            <p:nvPr/>
          </p:nvSpPr>
          <p:spPr>
            <a:xfrm>
              <a:off x="0" y="-38100"/>
              <a:ext cx="382282" cy="8637547"/>
            </a:xfrm>
            <a:prstGeom prst="rect">
              <a:avLst/>
            </a:prstGeom>
          </p:spPr>
          <p:txBody>
            <a:bodyPr lIns="48876" tIns="48876" rIns="48876" bIns="48876" rtlCol="0" anchor="ctr"/>
            <a:lstStyle/>
            <a:p>
              <a:pPr algn="ctr">
                <a:lnSpc>
                  <a:spcPts val="2344"/>
                </a:lnSpc>
              </a:pPr>
              <a:endParaRPr/>
            </a:p>
          </p:txBody>
        </p:sp>
      </p:grpSp>
      <p:sp>
        <p:nvSpPr>
          <p:cNvPr id="11" name="Freeform 11"/>
          <p:cNvSpPr/>
          <p:nvPr/>
        </p:nvSpPr>
        <p:spPr>
          <a:xfrm>
            <a:off x="3791186" y="120087"/>
            <a:ext cx="3795680" cy="786123"/>
          </a:xfrm>
          <a:custGeom>
            <a:avLst/>
            <a:gdLst/>
            <a:ahLst/>
            <a:cxnLst/>
            <a:rect l="l" t="t" r="r" b="b"/>
            <a:pathLst>
              <a:path w="3795680" h="786123">
                <a:moveTo>
                  <a:pt x="0" y="0"/>
                </a:moveTo>
                <a:lnTo>
                  <a:pt x="3795680" y="0"/>
                </a:lnTo>
                <a:lnTo>
                  <a:pt x="3795680" y="786123"/>
                </a:lnTo>
                <a:lnTo>
                  <a:pt x="0" y="786123"/>
                </a:lnTo>
                <a:lnTo>
                  <a:pt x="0" y="0"/>
                </a:lnTo>
                <a:close/>
              </a:path>
            </a:pathLst>
          </a:custGeom>
          <a:blipFill>
            <a:blip r:embed="rId3"/>
            <a:stretch>
              <a:fillRect t="-100903" r="-5603" b="-86198"/>
            </a:stretch>
          </a:blipFill>
        </p:spPr>
      </p:sp>
      <p:sp>
        <p:nvSpPr>
          <p:cNvPr id="12" name="Freeform 12"/>
          <p:cNvSpPr/>
          <p:nvPr/>
        </p:nvSpPr>
        <p:spPr>
          <a:xfrm>
            <a:off x="1028700" y="120087"/>
            <a:ext cx="1997903" cy="786123"/>
          </a:xfrm>
          <a:custGeom>
            <a:avLst/>
            <a:gdLst/>
            <a:ahLst/>
            <a:cxnLst/>
            <a:rect l="l" t="t" r="r" b="b"/>
            <a:pathLst>
              <a:path w="1997903" h="786123">
                <a:moveTo>
                  <a:pt x="0" y="0"/>
                </a:moveTo>
                <a:lnTo>
                  <a:pt x="1997903" y="0"/>
                </a:lnTo>
                <a:lnTo>
                  <a:pt x="1997903" y="786123"/>
                </a:lnTo>
                <a:lnTo>
                  <a:pt x="0" y="786123"/>
                </a:lnTo>
                <a:lnTo>
                  <a:pt x="0" y="0"/>
                </a:lnTo>
                <a:close/>
              </a:path>
            </a:pathLst>
          </a:custGeom>
          <a:blipFill>
            <a:blip r:embed="rId2"/>
            <a:stretch>
              <a:fillRect/>
            </a:stretch>
          </a:blipFill>
        </p:spPr>
      </p:sp>
      <p:sp>
        <p:nvSpPr>
          <p:cNvPr id="13" name="TextBox 13"/>
          <p:cNvSpPr txBox="1"/>
          <p:nvPr/>
        </p:nvSpPr>
        <p:spPr>
          <a:xfrm>
            <a:off x="8348866" y="15312"/>
            <a:ext cx="7016137" cy="914031"/>
          </a:xfrm>
          <a:prstGeom prst="rect">
            <a:avLst/>
          </a:prstGeom>
        </p:spPr>
        <p:txBody>
          <a:bodyPr lIns="0" tIns="0" rIns="0" bIns="0" rtlCol="0" anchor="t">
            <a:spAutoFit/>
          </a:bodyPr>
          <a:lstStyle/>
          <a:p>
            <a:pPr algn="ctr">
              <a:lnSpc>
                <a:spcPts val="7370"/>
              </a:lnSpc>
            </a:pPr>
            <a:r>
              <a:rPr lang="en-US" sz="5264" b="1">
                <a:solidFill>
                  <a:srgbClr val="FFFFFF"/>
                </a:solidFill>
                <a:latin typeface="Bebas Neue Bold"/>
                <a:ea typeface="Bebas Neue Bold"/>
                <a:cs typeface="Bebas Neue Bold"/>
                <a:sym typeface="Bebas Neue Bold"/>
              </a:rPr>
              <a:t>Ixtapa, MÉXICO • November  5-7</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109</Words>
  <Application>Microsoft Macintosh PowerPoint</Application>
  <PresentationFormat>Personalizado</PresentationFormat>
  <Paragraphs>10</Paragraphs>
  <Slides>3</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vt:i4>
      </vt:variant>
    </vt:vector>
  </HeadingPairs>
  <TitlesOfParts>
    <vt:vector size="11" baseType="lpstr">
      <vt:lpstr>Impact</vt:lpstr>
      <vt:lpstr>Open Sans</vt:lpstr>
      <vt:lpstr>Calibri</vt:lpstr>
      <vt:lpstr>Helios Bold</vt:lpstr>
      <vt:lpstr>Bebas Neue Bold</vt:lpstr>
      <vt:lpstr>Helios</vt:lpstr>
      <vt:lpstr>Arial</vt:lpstr>
      <vt:lpstr>Office Theme</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ROPEC2025</dc:title>
  <cp:lastModifiedBy>Microsoft Office User</cp:lastModifiedBy>
  <cp:revision>2</cp:revision>
  <dcterms:created xsi:type="dcterms:W3CDTF">2006-08-16T00:00:00Z</dcterms:created>
  <dcterms:modified xsi:type="dcterms:W3CDTF">2025-08-21T16:47:08Z</dcterms:modified>
  <dc:identifier>DAGwo5Hm138</dc:identifier>
</cp:coreProperties>
</file>